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8E9A-D99A-4C49-BBF4-A1C9B8CB8501}" type="datetimeFigureOut">
              <a:rPr lang="bg-BG" smtClean="0"/>
              <a:t>31.05.2019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CF06A-F021-45DF-B8BA-C84947DAF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69524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8E9A-D99A-4C49-BBF4-A1C9B8CB8501}" type="datetimeFigureOut">
              <a:rPr lang="bg-BG" smtClean="0"/>
              <a:t>31.05.2019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CF06A-F021-45DF-B8BA-C84947DAF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85324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8E9A-D99A-4C49-BBF4-A1C9B8CB8501}" type="datetimeFigureOut">
              <a:rPr lang="bg-BG" smtClean="0"/>
              <a:t>31.05.2019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CF06A-F021-45DF-B8BA-C84947DAF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57383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8E9A-D99A-4C49-BBF4-A1C9B8CB8501}" type="datetimeFigureOut">
              <a:rPr lang="bg-BG" smtClean="0"/>
              <a:t>31.05.2019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CF06A-F021-45DF-B8BA-C84947DAF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04527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8E9A-D99A-4C49-BBF4-A1C9B8CB8501}" type="datetimeFigureOut">
              <a:rPr lang="bg-BG" smtClean="0"/>
              <a:t>31.05.2019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CF06A-F021-45DF-B8BA-C84947DAF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14290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8E9A-D99A-4C49-BBF4-A1C9B8CB8501}" type="datetimeFigureOut">
              <a:rPr lang="bg-BG" smtClean="0"/>
              <a:t>31.05.2019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CF06A-F021-45DF-B8BA-C84947DAF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02630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8E9A-D99A-4C49-BBF4-A1C9B8CB8501}" type="datetimeFigureOut">
              <a:rPr lang="bg-BG" smtClean="0"/>
              <a:t>31.05.2019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CF06A-F021-45DF-B8BA-C84947DAF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356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8E9A-D99A-4C49-BBF4-A1C9B8CB8501}" type="datetimeFigureOut">
              <a:rPr lang="bg-BG" smtClean="0"/>
              <a:t>31.05.2019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CF06A-F021-45DF-B8BA-C84947DAF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37154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8E9A-D99A-4C49-BBF4-A1C9B8CB8501}" type="datetimeFigureOut">
              <a:rPr lang="bg-BG" smtClean="0"/>
              <a:t>31.05.2019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CF06A-F021-45DF-B8BA-C84947DAF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95937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8E9A-D99A-4C49-BBF4-A1C9B8CB8501}" type="datetimeFigureOut">
              <a:rPr lang="bg-BG" smtClean="0"/>
              <a:t>31.05.2019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CF06A-F021-45DF-B8BA-C84947DAF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68778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8E9A-D99A-4C49-BBF4-A1C9B8CB8501}" type="datetimeFigureOut">
              <a:rPr lang="bg-BG" smtClean="0"/>
              <a:t>31.05.2019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CF06A-F021-45DF-B8BA-C84947DAF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3004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58E9A-D99A-4C49-BBF4-A1C9B8CB8501}" type="datetimeFigureOut">
              <a:rPr lang="bg-BG" smtClean="0"/>
              <a:t>31.05.2019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CF06A-F021-45DF-B8BA-C84947DAF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8135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573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960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31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386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329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8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269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Office PowerPoint</Application>
  <PresentationFormat>Широк екран</PresentationFormat>
  <Paragraphs>0</Paragraphs>
  <Slides>7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тема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t.georgieva</dc:creator>
  <cp:lastModifiedBy>Tanq</cp:lastModifiedBy>
  <cp:revision>11</cp:revision>
  <dcterms:created xsi:type="dcterms:W3CDTF">2019-05-14T13:22:24Z</dcterms:created>
  <dcterms:modified xsi:type="dcterms:W3CDTF">2019-05-31T10:42:34Z</dcterms:modified>
</cp:coreProperties>
</file>